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87" r:id="rId2"/>
    <p:sldId id="288" r:id="rId3"/>
    <p:sldId id="268" r:id="rId4"/>
    <p:sldId id="281" r:id="rId5"/>
    <p:sldId id="282" r:id="rId6"/>
    <p:sldId id="259" r:id="rId7"/>
    <p:sldId id="260" r:id="rId8"/>
    <p:sldId id="257" r:id="rId9"/>
    <p:sldId id="258" r:id="rId10"/>
    <p:sldId id="261" r:id="rId11"/>
    <p:sldId id="262" r:id="rId12"/>
    <p:sldId id="269" r:id="rId13"/>
    <p:sldId id="263" r:id="rId14"/>
    <p:sldId id="264" r:id="rId15"/>
    <p:sldId id="265" r:id="rId16"/>
    <p:sldId id="266" r:id="rId17"/>
    <p:sldId id="267" r:id="rId18"/>
    <p:sldId id="270" r:id="rId19"/>
    <p:sldId id="271" r:id="rId20"/>
    <p:sldId id="283" r:id="rId21"/>
    <p:sldId id="272" r:id="rId22"/>
    <p:sldId id="273" r:id="rId23"/>
    <p:sldId id="274" r:id="rId24"/>
    <p:sldId id="275" r:id="rId25"/>
    <p:sldId id="276" r:id="rId26"/>
    <p:sldId id="279" r:id="rId27"/>
    <p:sldId id="277" r:id="rId28"/>
    <p:sldId id="280" r:id="rId29"/>
    <p:sldId id="278" r:id="rId30"/>
    <p:sldId id="284" r:id="rId31"/>
    <p:sldId id="289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6ED1-9959-4CEC-96EF-A46D6F80A54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385B-0108-4D52-92B8-0669DA88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57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385B-0108-4D52-92B8-0669DA886F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55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Beginning 18">
            <a:hlinkClick r:id="" action="ppaction://hlinkshowjump?jump=firstslide" highlightClick="1"/>
          </p:cNvPr>
          <p:cNvSpPr/>
          <p:nvPr userDrawn="1"/>
        </p:nvSpPr>
        <p:spPr>
          <a:xfrm>
            <a:off x="2971800" y="6324600"/>
            <a:ext cx="304800" cy="228600"/>
          </a:xfrm>
          <a:prstGeom prst="actionButtonBeginning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 userDrawn="1"/>
        </p:nvSpPr>
        <p:spPr>
          <a:xfrm>
            <a:off x="3276600" y="6324600"/>
            <a:ext cx="304800" cy="2286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 userDrawn="1"/>
        </p:nvSpPr>
        <p:spPr>
          <a:xfrm>
            <a:off x="4572000" y="6324600"/>
            <a:ext cx="304800" cy="228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End 22">
            <a:hlinkClick r:id="" action="ppaction://hlinkshowjump?jump=lastslide" highlightClick="1"/>
          </p:cNvPr>
          <p:cNvSpPr/>
          <p:nvPr userDrawn="1"/>
        </p:nvSpPr>
        <p:spPr>
          <a:xfrm>
            <a:off x="4876800" y="6324600"/>
            <a:ext cx="381000" cy="228600"/>
          </a:xfrm>
          <a:prstGeom prst="actionButtonEnd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 userDrawn="1"/>
        </p:nvSpPr>
        <p:spPr>
          <a:xfrm>
            <a:off x="304800" y="6324600"/>
            <a:ext cx="304800" cy="304800"/>
          </a:xfrm>
          <a:prstGeom prst="actionButtonHome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Return 24">
            <a:hlinkClick r:id="" action="ppaction://hlinkshowjump?jump=lastslideviewed" highlightClick="1"/>
          </p:cNvPr>
          <p:cNvSpPr/>
          <p:nvPr userDrawn="1"/>
        </p:nvSpPr>
        <p:spPr>
          <a:xfrm>
            <a:off x="8534400" y="6400800"/>
            <a:ext cx="304800" cy="228600"/>
          </a:xfrm>
          <a:prstGeom prst="actionButtonReturn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hlinkshowjump?jump=endshow" highlightClick="1"/>
          </p:cNvPr>
          <p:cNvSpPr/>
          <p:nvPr userDrawn="1"/>
        </p:nvSpPr>
        <p:spPr>
          <a:xfrm>
            <a:off x="3581400" y="6324600"/>
            <a:ext cx="9906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End Show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0262-EFDB-4547-BF36-F3D80A9E501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79F8-6AA1-4CA5-82D7-33AC070E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itonpatul@gmail.com/Moba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lower_0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8" y="2133600"/>
            <a:ext cx="8427744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image\Welcome-18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62000"/>
            <a:ext cx="63246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410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৯ম শ্রেণী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9988" y="5439770"/>
            <a:ext cx="43751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পদার্থ বিজ্ঞান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43000" y="3270817"/>
            <a:ext cx="2590800" cy="3110277"/>
            <a:chOff x="1066800" y="3048000"/>
            <a:chExt cx="1981200" cy="3037820"/>
          </a:xfrm>
        </p:grpSpPr>
        <p:pic>
          <p:nvPicPr>
            <p:cNvPr id="6148" name="Picture 4" descr="J:\image\PHYSICS TO SAVE LIFE\X ray.jpeg7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048000"/>
              <a:ext cx="19812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066800" y="55626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জয়েন্ট এক্সরে 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78592" y="3423277"/>
            <a:ext cx="2438400" cy="3048000"/>
            <a:chOff x="5486400" y="3063630"/>
            <a:chExt cx="2045110" cy="2422770"/>
          </a:xfrm>
        </p:grpSpPr>
        <p:pic>
          <p:nvPicPr>
            <p:cNvPr id="6147" name="Picture 3" descr="J:\image\PHYSICS TO SAVE LIFE\X ray.jpeg8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0310" y="3063630"/>
              <a:ext cx="19812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486400" y="496318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কিডনী  এক্সরে  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2800" y="1316608"/>
            <a:ext cx="2293144" cy="1807592"/>
            <a:chOff x="3276600" y="1328624"/>
            <a:chExt cx="2293144" cy="1861596"/>
          </a:xfrm>
        </p:grpSpPr>
        <p:pic>
          <p:nvPicPr>
            <p:cNvPr id="22" name="Picture 2" descr="J:\image\PHYSICS TO SAVE LIFE\X ray.jpeg6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1328624"/>
              <a:ext cx="2064544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3276600" y="26670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বুকের এক্সরে  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49692" y="56637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এক্সরে ফিল্ম রিপোট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104" y="517239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72519" y="5497296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আল্ট্রাসনোগ্রাফ মেশিন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066800"/>
            <a:ext cx="176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মনিটর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1371600"/>
            <a:ext cx="983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2209800"/>
            <a:ext cx="211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কী বোড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2590800"/>
            <a:ext cx="983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image\PHYSICS TO SAVE LIFE\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3340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5029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গর্ভবতী মা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গর্ভবতী মায়ের ভ্রুণের অবস্থা আল্ট্রাসনোগ্রাফি মনিটরে দেখানো হচ্ছে।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image\PHYSICS TO SAVE LIFE\Al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09800"/>
            <a:ext cx="4114800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পেটের আল্ট্রাসনোগ্রাফি নিচে দেখানো হলো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image\Clip Art\Art\stock-photo-portrait-of-young-female-technician-doctor-operating-ultrasound-machine-in-white-dress-131506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4171950" cy="4476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685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গলার  আল্ট্রাসনোগ্রাফি নিচে দেখানো হলো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324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বুকের  আল্ট্রাসনোগ্রাফি নিচে দেখানো হলো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image\PHYSICS TO SAVE LIFE\Ultrasonography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010400" cy="388075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9600" y="91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চোখের  আল্ট্রাসনোগ্রাফি নিচে দেখানো হলো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:\image\PHYSICS TO SAVE LIFE\CTsc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326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একজন রোগির সিটি স্ক্যানের চিত্র  নিচে দেখানো হলো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image\PHYSICS TO SAVE LIFE\stacks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6010275" cy="3505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সিটিস্ক্যান ফলাফল  নিচে দেখানো হলো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image\PHYSICS TO SAVE LIFE\MRI-machine-www.24megabytes.com-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6019800" cy="3200400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pic>
        <p:nvPicPr>
          <p:cNvPr id="14339" name="Picture 3" descr="J:\image\Clip Art\Art\stock-photo--d-rendered-medical-illustration-correct-sitting-posture-135034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57300"/>
            <a:ext cx="2845341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ular Callout 3"/>
          <p:cNvSpPr/>
          <p:nvPr/>
        </p:nvSpPr>
        <p:spPr>
          <a:xfrm>
            <a:off x="381000" y="4373539"/>
            <a:ext cx="2514600" cy="533400"/>
          </a:xfrm>
          <a:prstGeom prst="wedgeRectCallout">
            <a:avLst>
              <a:gd name="adj1" fmla="val -29657"/>
              <a:gd name="adj2" fmla="val -449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পিঠে ব্যাথা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875" y="2856931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এম আর আই যন্ত্র 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12492" y="3873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এম আর আই পদ্ধতি  </a:t>
            </a:r>
            <a:endParaRPr lang="en-US" sz="4800" dirty="0"/>
          </a:p>
        </p:txBody>
      </p:sp>
      <p:pic>
        <p:nvPicPr>
          <p:cNvPr id="7171" name="Picture 3" descr="H:\Animation\science\patien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4195" y="1082154"/>
            <a:ext cx="348307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8675" y="1600200"/>
            <a:ext cx="8188126" cy="2883637"/>
            <a:chOff x="5237455" y="1594756"/>
            <a:chExt cx="2480868" cy="15185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042" y="2046508"/>
              <a:ext cx="1155694" cy="106679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455" y="1594756"/>
              <a:ext cx="2480868" cy="114844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33551" y="545979"/>
            <a:ext cx="5505449" cy="1054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08" y="568373"/>
            <a:ext cx="1518556" cy="143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6" y="836497"/>
            <a:ext cx="1258944" cy="1028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5515" y="385493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লিয়াকত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লিটন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16" y="4950935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নলডাঙ্গা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551" y="4428756"/>
            <a:ext cx="59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64898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</a:rPr>
              <a:t>Email :</a:t>
            </a:r>
            <a:r>
              <a:rPr lang="en-US" sz="2800" dirty="0" smtClean="0">
                <a:ln w="0"/>
                <a:hlinkClick r:id="rId6"/>
              </a:rPr>
              <a:t>litonpatul@gmail.com/Moba</a:t>
            </a:r>
            <a:r>
              <a:rPr lang="en-US" sz="2800" dirty="0" smtClean="0">
                <a:ln w="0"/>
              </a:rPr>
              <a:t>:01783070308 </a:t>
            </a:r>
            <a:endParaRPr lang="en-US" sz="2800" dirty="0">
              <a:ln w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499" y="586498"/>
            <a:ext cx="32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5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924" y="93848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১। এক্সরের ও আল্ট্রাসনোগ্রাফির 	তিনটি করে ব্যবহার লিখ 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19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২। কোন রোগের চিকিসায় সিটিস্ক্যান 	ও এমআরআই করা হয় ? </a:t>
            </a:r>
            <a:endParaRPr lang="en-US" sz="4000" dirty="0"/>
          </a:p>
        </p:txBody>
      </p:sp>
      <p:pic>
        <p:nvPicPr>
          <p:cNvPr id="2050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1828800" cy="1828800"/>
          </a:xfrm>
          <a:prstGeom prst="rect">
            <a:avLst/>
          </a:prstGeom>
          <a:noFill/>
        </p:spPr>
      </p:pic>
      <p:pic>
        <p:nvPicPr>
          <p:cNvPr id="2051" name="Picture 3" descr="H:\image\Clip Art\People\nicubunu_Stick_figure_fe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762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:\image\PHYSICS TO SAVE LIFE\ECG_li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1374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7399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রোগির ইসিজি পদ্ধতি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04916"/>
            <a:ext cx="2819400" cy="425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3886200" cy="425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762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এন্ডোসকপি যন্ত্র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image\PHYSICS TO SAVE LIFE\endoscopy-con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096000" cy="4048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33600" y="6768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এন্ডোসকপি পদ্ধতি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:\image\PHYSICS TO SAVE LIFE\Radiotherapy-treat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815" y="1219200"/>
            <a:ext cx="6702778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533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রেডিওথেরাপি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" y="5625152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রোগিকে রেডিওথেরাপি দেওয়া হচ্ছে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:\image\PHYSICS TO SAVE LIFE\Radiothaera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448719"/>
            <a:ext cx="5638800" cy="40649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80230" y="427824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রেডিওথেরাপি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রোগিকে রেডিওথেরাপি দেওয়া হচ্ছে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:\image\PHYSICS TO SAVE LIFE\Ken Nurton - superficial radiotherapy mac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21868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413982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রেডিওথেরাপি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0607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রোগির চোখে রেডিওথেরাপি দেওয়া হচ্ছে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image\PHYSICS TO SAVE LIFE\et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6962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ইটিটি পরীক্ষা 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:\image\PHYSICS TO SAVE LIFE\angiography_li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1447800"/>
            <a:ext cx="6516077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এনজিও গ্রাফি যন্ত্র 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:\image\PHYSICS TO SAVE LIFE\coronary-angiogram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400800" cy="42710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1650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এনজিওগ্রাম 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J:\image\Clip Art\Art\papapishu_Doctor_examining_a_pat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8864" y="2514600"/>
            <a:ext cx="2627586" cy="228600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Oval 17"/>
          <p:cNvSpPr/>
          <p:nvPr/>
        </p:nvSpPr>
        <p:spPr>
          <a:xfrm>
            <a:off x="5638800" y="1676400"/>
            <a:ext cx="1981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19200" y="1600200"/>
            <a:ext cx="2209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4876800"/>
            <a:ext cx="266700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3429000"/>
            <a:ext cx="2286000" cy="2286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J:\image\Clip Art\Art\COP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828800"/>
            <a:ext cx="1419849" cy="1300582"/>
          </a:xfrm>
          <a:prstGeom prst="rect">
            <a:avLst/>
          </a:prstGeom>
          <a:noFill/>
        </p:spPr>
      </p:pic>
      <p:pic>
        <p:nvPicPr>
          <p:cNvPr id="23" name="Picture 4" descr="J:\image\Clip Art\Art\parodontiti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181600"/>
            <a:ext cx="1467894" cy="1009650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8862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25"/>
          <p:cNvSpPr/>
          <p:nvPr/>
        </p:nvSpPr>
        <p:spPr>
          <a:xfrm>
            <a:off x="1295400" y="3886200"/>
            <a:ext cx="2286000" cy="2133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191000"/>
            <a:ext cx="1447800" cy="142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9" descr="J:\image\Clip Art\Art\mann_mit_us_prothes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752600"/>
            <a:ext cx="1066800" cy="19050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2971800" y="685800"/>
            <a:ext cx="3124200" cy="1752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838200"/>
            <a:ext cx="1600200" cy="14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09600" y="43620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রক্ষ কর এবং প্রশ্নগুলোর উত্তর দাও 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1581560"/>
            <a:ext cx="73152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জীবনের জন্য সবাই কী  নিচ্ছে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390" y="1577840"/>
            <a:ext cx="790401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জীবনের জন্য সবাই চিকিৎসা নিচ্ছে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5020" y="2808201"/>
            <a:ext cx="7563179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ণয়ে ডাক্তার কী ব্যাবহার করছেন 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2810" y="2823137"/>
            <a:ext cx="7563179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ডাক্তার যন্ত্রপাতি ব্যাবহার করছেন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9" grpId="0" animBg="1"/>
      <p:bldP spid="16" grpId="0" animBg="1"/>
      <p:bldP spid="17" grpId="0" animBg="1"/>
      <p:bldP spid="25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906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দলীয় কাজ 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81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চিকিসায় পদার্থ বিজ্ঞানের অবদান ব্যাখা কর ।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:\image\Clip Art\People\nicubunu_Peo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image\PHYSICS TO SAVE LIFE\P811539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4384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:\image\PHYSICS TO SAVE LIFE\Radiotherapy-treat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9600" y="3048000"/>
            <a:ext cx="2469445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00600"/>
            <a:ext cx="2514600" cy="1438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6600" y="2057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Siyam Rupali" pitchFamily="2" charset="0"/>
                <a:cs typeface="Siyam Rupali" pitchFamily="2" charset="0"/>
              </a:rPr>
              <a:t>চিত্রের যন্ত্রটির নাম কী ? এটি কোন চিকিৎসায় ব্যাবহার করা হয় ?</a:t>
            </a:r>
            <a:endParaRPr lang="en-US" sz="2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657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Siyam Rupali" pitchFamily="2" charset="0"/>
                <a:cs typeface="Siyam Rupali" pitchFamily="2" charset="0"/>
              </a:rPr>
              <a:t>চিত্রে যন্ত্রটি দ্বারা কোন রোগের  চিকিৎসা দেওয়া হচ্ছে ? </a:t>
            </a:r>
            <a:endParaRPr lang="en-US" sz="2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181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Siyam Rupali" pitchFamily="2" charset="0"/>
                <a:cs typeface="Siyam Rupali" pitchFamily="2" charset="0"/>
              </a:rPr>
              <a:t>চিত্রের যন্ত্রটির নাম কী ? এটি কোন চিকিৎসায় ব্যাবহার করা হয় ?</a:t>
            </a:r>
            <a:endParaRPr lang="en-US" sz="2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85800"/>
            <a:ext cx="2438400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মূল্যায়ণ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বাড়ীর কাজ   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77724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5400" dirty="0" smtClean="0"/>
              <a:t>ভ্রুণ সর্ম্পকে স্পষ্ট ধারণা লাভে  আর্ট্রাসনোগ্রাফির অবদান আলোচনা কর । 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552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38200" y="1752600"/>
            <a:ext cx="7467600" cy="3657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70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শিরোনাম 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297740"/>
            <a:ext cx="7772400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রোগ নির্ণয়ে যন্ত্রপাতি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H:\image\Animation\Animation\doll0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78122"/>
            <a:ext cx="4038600" cy="206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68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4780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4400" dirty="0" smtClean="0"/>
              <a:t> ‌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পাঠ</a:t>
            </a:r>
            <a:r>
              <a:rPr lang="en-ZW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ZW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শেষে</a:t>
            </a:r>
            <a:r>
              <a:rPr lang="en-ZW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ZW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যা</a:t>
            </a:r>
            <a:r>
              <a:rPr lang="en-ZW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ZW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জানেত</a:t>
            </a:r>
            <a:r>
              <a:rPr lang="en-ZW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ZW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ZW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,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67818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iyam Rupali" pitchFamily="2" charset="0"/>
                <a:cs typeface="Siyam Rupali" pitchFamily="2" charset="0"/>
              </a:rPr>
              <a:t>চিকিৎসা বিজ্ঞানে রোগ নির্ণয় পদাথ বিজ্ঞানের অবদান ব্যাখ্যা করতে পারবে ।</a:t>
            </a:r>
            <a:endParaRPr lang="en-US" sz="36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7010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iyam Rupali" pitchFamily="2" charset="0"/>
                <a:cs typeface="Siyam Rupali" pitchFamily="2" charset="0"/>
              </a:rPr>
              <a:t>রোগ নির্ণয়ে  বিজ্ঞান ও প্রযুক্তির প্রসংশা  করতে পারবে ।</a:t>
            </a:r>
            <a:endParaRPr lang="en-US" sz="36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0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image\PHYSICS TO SAVE LIFE\P811539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914400"/>
            <a:ext cx="4952999" cy="4170456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4800600" y="2743200"/>
            <a:ext cx="1447800" cy="381000"/>
          </a:xfrm>
          <a:prstGeom prst="wedgeRoundRectCallout">
            <a:avLst>
              <a:gd name="adj1" fmla="val 55132"/>
              <a:gd name="adj2" fmla="val -252212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এক্সরে টিউব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181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এক্সরে মেশিন</a:t>
            </a:r>
            <a:endParaRPr lang="en-US" sz="4000" dirty="0"/>
          </a:p>
        </p:txBody>
      </p:sp>
      <p:pic>
        <p:nvPicPr>
          <p:cNvPr id="6146" name="Picture 2" descr="H:\image\Animation\Animation\0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3" y="1676400"/>
            <a:ext cx="291291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77843"/>
            <a:ext cx="7720013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5192643"/>
            <a:ext cx="480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এক্সরে টিউব গঠণ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57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এক্সরে ব্যবহার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:\image\PHYSICS TO SAVE LIFE\X-ray_lit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172200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33650" y="39985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এক্সরের ব্যবহার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mage\PHYSICS TO SAVE LIFE\X-ray_lit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248400" cy="443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এক্সরে ব্যবহার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278</Words>
  <Application>Microsoft Office PowerPoint</Application>
  <PresentationFormat>On-screen Show (4:3)</PresentationFormat>
  <Paragraphs>67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AR-COM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ATHAUR</dc:creator>
  <cp:lastModifiedBy>ATHAUR</cp:lastModifiedBy>
  <cp:revision>116</cp:revision>
  <dcterms:created xsi:type="dcterms:W3CDTF">2013-08-16T14:33:51Z</dcterms:created>
  <dcterms:modified xsi:type="dcterms:W3CDTF">2013-09-12T15:05:13Z</dcterms:modified>
</cp:coreProperties>
</file>